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30/11/1441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88640"/>
            <a:ext cx="7344816" cy="1080120"/>
          </a:xfrm>
        </p:spPr>
        <p:txBody>
          <a:bodyPr/>
          <a:lstStyle/>
          <a:p>
            <a:pPr algn="ctr"/>
            <a:r>
              <a:rPr lang="ar-JO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الزجاج</a:t>
            </a:r>
            <a:endParaRPr lang="ar-JO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412776"/>
            <a:ext cx="7560840" cy="4896544"/>
          </a:xfrm>
        </p:spPr>
        <p:txBody>
          <a:bodyPr>
            <a:normAutofit/>
          </a:bodyPr>
          <a:lstStyle/>
          <a:p>
            <a:pPr algn="r"/>
            <a:r>
              <a:rPr lang="ar-JO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مفھوم</a:t>
            </a:r>
            <a:r>
              <a:rPr lang="ar-JO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الزجاج </a:t>
            </a:r>
            <a:r>
              <a:rPr lang="ar-JO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وتركیبه</a:t>
            </a:r>
            <a:r>
              <a:rPr lang="ar-JO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الكيمیائي</a:t>
            </a:r>
            <a:r>
              <a:rPr lang="ar-JO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/>
            <a:r>
              <a:rPr lang="ar-JO" dirty="0">
                <a:latin typeface="Times New Roman" pitchFamily="18" charset="0"/>
                <a:cs typeface="Times New Roman" pitchFamily="18" charset="0"/>
              </a:rPr>
              <a:t>مادة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عدیمة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اللون تصنع اساسا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السلیكا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المصھور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في درجات حرارة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مع حامض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البوریك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او الفوسفات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یوجد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في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الطبیعة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كما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یوجد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ایضا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في المواد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البركانیة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التي تسمى الزجاج البركاني، او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في المواد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التي تنشأ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النیازك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 وعادة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شفافا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ولكنه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قد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غیر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شفاف او نصف شفاف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ایضا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ویختلف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لونه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تبعا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لمكوناته.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JO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أنواع الزجاج:</a:t>
            </a:r>
          </a:p>
          <a:p>
            <a:pPr algn="r"/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الزجاج </a:t>
            </a: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المقوى </a:t>
            </a:r>
            <a:r>
              <a:rPr lang="ar-JO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حراریا</a:t>
            </a: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/>
            <a:r>
              <a:rPr lang="ar-JO" dirty="0">
                <a:latin typeface="Times New Roman" pitchFamily="18" charset="0"/>
                <a:cs typeface="Times New Roman" pitchFamily="18" charset="0"/>
              </a:rPr>
              <a:t>الزجاج المعالج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حراریاً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ینتج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بتسخین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العادي ( الملدَّن ) إلى درجة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قریبة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درجة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إنصھاره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ثم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یبرد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بطریقة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خاصة.</a:t>
            </a:r>
          </a:p>
        </p:txBody>
      </p:sp>
    </p:spTree>
    <p:extLst>
      <p:ext uri="{BB962C8B-B14F-4D97-AF65-F5344CB8AC3E}">
        <p14:creationId xmlns:p14="http://schemas.microsoft.com/office/powerpoint/2010/main" val="3193056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620688"/>
            <a:ext cx="7560840" cy="5555704"/>
          </a:xfrm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ar-JO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ar-JO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الزجاج المنحني:</a:t>
            </a: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یصنع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الزجاج المنحني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بتسخین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المستوي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تدریجیاً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لیبلغ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درجة حرارة أعلى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قلیلاً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نقطة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الانصھار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ثم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یعطى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شكلاً مقعراً أو محدباً في فرن خاص, وحالما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یأخذ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الشكل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المطلوب فأنه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یُبَّرد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بطریقة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التحكّم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فیھا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للتوثق من أن المنتَج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النھائيّ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خالٍ من أي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إجھادات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داخلیة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یُستعمل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استعمالاً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خارجیاً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فإنه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یُضفي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على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الواجھات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جمالاً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لافتاً للنظر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 وفي الجدران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الرأسیة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والأسقف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الزجاجیة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یضفي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علیھا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منظراً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أصیلاً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جمیلاً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زوایا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المباني,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واجھات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العرض, زجاج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الأمان المزدوج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,) وفي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الاستعمالات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الداخلیة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الاستفادة من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الزجاج في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الدرابزین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وجدران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المصاعد وطاولات العرض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وتقسیمات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المكاتب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وغیرھا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5442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836712"/>
            <a:ext cx="4153439" cy="53285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7" y="836712"/>
            <a:ext cx="3242294" cy="53285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94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836712"/>
            <a:ext cx="7560840" cy="54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ar-JO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ممیزات</a:t>
            </a: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الزجاج المقوى </a:t>
            </a:r>
            <a:r>
              <a:rPr lang="ar-JO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حراریا</a:t>
            </a:r>
            <a:endParaRPr lang="ar-JO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لھذا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قدرة على مقاومة الكسر بدرجة تعادل ضعف مقاومة الزجاج العادي, كما أن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میله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للتحطم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أقل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بكثیر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• في حال تلقى الزجاج المقوَّى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حراریاً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صدمة ما أدَّت إلى انكساره,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فإنه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یتحوَّل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إلى عدد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قلیل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من القطع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الكبیرة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, و ذلك بسبب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الإجھادات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المنخفضة المطبقة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علیه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المیزة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الأھم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للزجاج المقوَّى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حراریاً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أنه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یبقى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عالقاً في الإطار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المحیط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به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دون أن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یسقط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( إذا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كان قد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رُكِّبَ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بالطریقة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الصحیحة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9759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023" y="908720"/>
            <a:ext cx="3944491" cy="53285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3720665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12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692696"/>
            <a:ext cx="7498080" cy="5400600"/>
          </a:xfrm>
        </p:spPr>
        <p:txBody>
          <a:bodyPr/>
          <a:lstStyle/>
          <a:p>
            <a:pPr marL="82296" indent="0" algn="just">
              <a:buNone/>
            </a:pP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استعمالات الزجاج المقوَّى </a:t>
            </a:r>
            <a:r>
              <a:rPr lang="ar-JO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حراریاً</a:t>
            </a: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یعتبر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الزجاج المقوَّى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حراریاً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الخیار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الأمثل للاستخدام في الأسقف و المظلات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الزجاجیة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الفتحات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السماویة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, كما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ینصح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به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الأبنیة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المرتفعة,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یبدأ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استخدامه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من الطابق الرابع إلى الطابق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الأخیر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, </a:t>
            </a:r>
            <a:endParaRPr lang="ar-JO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حین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المقسَّى في الطوابق الثلاث الأولى من المبنى. و غالباً ما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المقوَّى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حراریاً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ضمن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وحدة زجاج مجلتن أو وحدة زجاج مزدوج عازل.</a:t>
            </a:r>
          </a:p>
        </p:txBody>
      </p:sp>
    </p:spTree>
    <p:extLst>
      <p:ext uri="{BB962C8B-B14F-4D97-AF65-F5344CB8AC3E}">
        <p14:creationId xmlns:p14="http://schemas.microsoft.com/office/powerpoint/2010/main" val="74433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692696"/>
            <a:ext cx="7632848" cy="5400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الزجاج </a:t>
            </a:r>
            <a:r>
              <a:rPr lang="ar-JO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المجلتن</a:t>
            </a: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JO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یتألف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الزجاج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المجلتن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طبقتین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أو أكثر من الزجاج تفصل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كل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منھا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طبقة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الراتنجیات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مواد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عضویة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), و ذلك لضمان درجة أعلى من الأمان. </a:t>
            </a:r>
            <a:endParaRPr lang="ar-JO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میزات</a:t>
            </a:r>
            <a:r>
              <a:rPr lang="ar-JO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الزجاج </a:t>
            </a:r>
            <a:r>
              <a:rPr lang="ar-JO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المجلتن</a:t>
            </a: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بطریقة</a:t>
            </a: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الراتنجیات</a:t>
            </a: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إذا تلقى الزجاج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المجلتن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صدمة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عنیفة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أدت إلى كسر إحدى الطبقات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الزجاجیة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فإنه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یبقى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ثابتاً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مكانه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 لا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یتناثر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بفضل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التصاقه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بطبقة ( أو بطبقات ) أخرى، و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ھنا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أطلقت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علیه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صفة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الزجاج الآمن.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2- القدرة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الكبیرة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على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تخفیض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مقادیر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الأشعة فوق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البنفسجیة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التي تمر عبر وحدة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الزجاج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المجلتن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3- القدرة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الملحوظة على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تخفیض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ضجیج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الصوت.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إمكان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تلوین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الوحدة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الزجاجیة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بألوان تلائم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الدیكورات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الداخلیة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649561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836712"/>
            <a:ext cx="7560840" cy="5256584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Char char="-"/>
            </a:pP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یستعمل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الزجاج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المجلتن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في المقام الأول, في المجالات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التالیة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: </a:t>
            </a:r>
            <a:endParaRPr lang="ar-JO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الفتحات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السماویة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 المظلات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الزجاجیة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الأسقف و الشرفات و الأدراج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الزجاجیة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المدارس, و كافة الأماكن التي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یخشى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فیھا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تدافع التجمعات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البشریة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التقسیمات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الداخلیة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(الشركات و المكاتب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التجاریة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وغيرها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واجھات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الأبنیة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السكنیة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الأبنیة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الضخمة ( المجمعات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التجاریة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, المطارات, الفنادق, المشافي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وغيرها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المباني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الأمنیة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( وزارات,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سفارات وغيرها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), و الأماكن التي تحتاج إلى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حمایة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السرقة, من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مصارف, و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متاحف, و محال التحف و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المجوھرات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519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620688"/>
            <a:ext cx="5688632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8801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620688"/>
            <a:ext cx="7560840" cy="562771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ar-JO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JO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الزجاج المقسَّى:</a:t>
            </a:r>
          </a:p>
          <a:p>
            <a:pPr marL="82296" indent="0" algn="just">
              <a:buNone/>
            </a:pP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• زجاج أكثر أماناً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یسمى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زجاج الأمان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المقسَّى.تُجْرى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عملیة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تقسیة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الزجاج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بتسخین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الزجاج</a:t>
            </a:r>
          </a:p>
          <a:p>
            <a:pPr marL="82296" indent="0" algn="just">
              <a:buNone/>
            </a:pP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العادي إلى درجات حرارة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( 660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مئویة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)، ثم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بتبرید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الزجاج بسرعة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نسبیاً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وأھم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میزات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الزجاج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ھي</a:t>
            </a:r>
            <a:endParaRPr lang="ar-JO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للزجاج المقسَّى تحمل صدمات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میكانیكیة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أشدّ ممّا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یتحمله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الزجاج الملوّن العادي ب 5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الى 7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مرات.</a:t>
            </a:r>
          </a:p>
          <a:p>
            <a:pPr marL="82296" indent="0" algn="just">
              <a:buNone/>
            </a:pP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عندما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یتكسر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الزجاج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نتیجة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صدمة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شدیدة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یتحول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الى عدد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كبیر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الشظایا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صغیرة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التي لا</a:t>
            </a:r>
          </a:p>
          <a:p>
            <a:pPr marL="82296" indent="0" algn="just">
              <a:buNone/>
            </a:pP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تجرح ولا تؤذي أحداً(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لھذا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السبب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یسمى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ھذا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الزجاج زجاج أمان مقسَّى).</a:t>
            </a:r>
          </a:p>
          <a:p>
            <a:pPr marL="82296" indent="0" algn="just">
              <a:buNone/>
            </a:pP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للزجاج المقسَّى تحمل فروق في درجات الحرارة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الداخلیة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والخارجیة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, تصل إلى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مئویة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, في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حین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لا تتجاوز الفروق المقابلة في الزجاج العادي قبل تكسره مباشرةً 70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مئویة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تقسیة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أنواع مختلفة من الزجاج : الشفاف, والملوّن والعاكس, والمعالج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كیمائیاً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،</a:t>
            </a:r>
          </a:p>
          <a:p>
            <a:pPr marL="82296" indent="0" algn="just">
              <a:buNone/>
            </a:pP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والمطبوع,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وغیرھا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أن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سمك الزجاج الذي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سیُقسَّى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بین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4 ملم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ملم </a:t>
            </a:r>
          </a:p>
          <a:p>
            <a:pPr marL="82296" indent="0" algn="just">
              <a:buNone/>
            </a:pP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ومساحة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ألواح الزجاج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تقسیتھا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تصل إلى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2440 * 3900)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ملم.</a:t>
            </a:r>
          </a:p>
        </p:txBody>
      </p:sp>
    </p:spTree>
    <p:extLst>
      <p:ext uri="{BB962C8B-B14F-4D97-AF65-F5344CB8AC3E}">
        <p14:creationId xmlns:p14="http://schemas.microsoft.com/office/powerpoint/2010/main" val="117391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81839"/>
            <a:ext cx="7848872" cy="2499089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ar-JO" sz="3600" b="1" dirty="0" smtClean="0">
                <a:solidFill>
                  <a:srgbClr val="FF0000"/>
                </a:solidFill>
              </a:rPr>
              <a:t>4- </a:t>
            </a:r>
            <a:r>
              <a:rPr lang="ar-JO" sz="3600" b="1" dirty="0">
                <a:solidFill>
                  <a:srgbClr val="FF0000"/>
                </a:solidFill>
              </a:rPr>
              <a:t>الزجاج المقاوم للرصاص</a:t>
            </a:r>
          </a:p>
          <a:p>
            <a:pPr marL="82296" indent="0">
              <a:buNone/>
            </a:pPr>
            <a:r>
              <a:rPr lang="ar-JO" dirty="0" smtClean="0"/>
              <a:t>عدة </a:t>
            </a:r>
            <a:r>
              <a:rPr lang="ar-JO" dirty="0"/>
              <a:t>طبقات من الزجاج </a:t>
            </a:r>
            <a:r>
              <a:rPr lang="ar-JO" dirty="0" err="1"/>
              <a:t>المجلتن</a:t>
            </a:r>
            <a:r>
              <a:rPr lang="ar-JO" dirty="0"/>
              <a:t> الذي </a:t>
            </a:r>
            <a:r>
              <a:rPr lang="ar-JO" dirty="0" err="1"/>
              <a:t>یمكن</a:t>
            </a:r>
            <a:r>
              <a:rPr lang="ar-JO" dirty="0"/>
              <a:t> أن </a:t>
            </a:r>
            <a:r>
              <a:rPr lang="ar-JO" dirty="0" err="1"/>
              <a:t>یحوي</a:t>
            </a:r>
            <a:r>
              <a:rPr lang="ar-JO" dirty="0"/>
              <a:t> طبقة من مادة البولي </a:t>
            </a:r>
            <a:r>
              <a:rPr lang="ar-JO" dirty="0" err="1" smtClean="0"/>
              <a:t>كاربونیت</a:t>
            </a:r>
            <a:r>
              <a:rPr lang="en-US" dirty="0"/>
              <a:t>Polycarbonate </a:t>
            </a:r>
            <a:r>
              <a:rPr lang="en-US" dirty="0" smtClean="0"/>
              <a:t>) </a:t>
            </a:r>
            <a:r>
              <a:rPr lang="ar-JO" dirty="0" smtClean="0"/>
              <a:t>), </a:t>
            </a:r>
            <a:r>
              <a:rPr lang="ar-JO" dirty="0" err="1" smtClean="0"/>
              <a:t>بحیث</a:t>
            </a:r>
            <a:r>
              <a:rPr lang="ar-JO" dirty="0" smtClean="0"/>
              <a:t> </a:t>
            </a:r>
            <a:r>
              <a:rPr lang="ar-JO" dirty="0" err="1"/>
              <a:t>یمنع</a:t>
            </a:r>
            <a:r>
              <a:rPr lang="ar-JO" dirty="0"/>
              <a:t> الرصاص أو قطع الزجاج </a:t>
            </a:r>
            <a:r>
              <a:rPr lang="ar-JO" dirty="0" smtClean="0"/>
              <a:t>المتكسر </a:t>
            </a:r>
            <a:r>
              <a:rPr lang="ar-JO" dirty="0" err="1"/>
              <a:t>نتیجة</a:t>
            </a:r>
            <a:r>
              <a:rPr lang="ar-JO" dirty="0"/>
              <a:t> لإطلاق </a:t>
            </a:r>
            <a:r>
              <a:rPr lang="ar-JO" dirty="0" smtClean="0"/>
              <a:t>الرصاص </a:t>
            </a:r>
            <a:r>
              <a:rPr lang="ar-JO" dirty="0"/>
              <a:t>من </a:t>
            </a:r>
            <a:r>
              <a:rPr lang="ar-JO" dirty="0" smtClean="0"/>
              <a:t>التطاير </a:t>
            </a:r>
            <a:r>
              <a:rPr lang="ar-JO" dirty="0"/>
              <a:t>نحو الأشخاص </a:t>
            </a:r>
            <a:r>
              <a:rPr lang="ar-JO" dirty="0" smtClean="0"/>
              <a:t>والممتلكات</a:t>
            </a:r>
            <a:r>
              <a:rPr lang="ar-JO" dirty="0"/>
              <a:t>. </a:t>
            </a:r>
            <a:r>
              <a:rPr lang="ar-JO" dirty="0" err="1"/>
              <a:t>ینصح</a:t>
            </a:r>
            <a:r>
              <a:rPr lang="ar-JO" dirty="0"/>
              <a:t> </a:t>
            </a:r>
            <a:r>
              <a:rPr lang="ar-JO" dirty="0" err="1"/>
              <a:t>بإستعمال</a:t>
            </a:r>
            <a:r>
              <a:rPr lang="ar-JO" dirty="0"/>
              <a:t> </a:t>
            </a:r>
            <a:r>
              <a:rPr lang="ar-JO" dirty="0" err="1"/>
              <a:t>ھذا</a:t>
            </a:r>
            <a:r>
              <a:rPr lang="ar-JO" dirty="0"/>
              <a:t> النوع من الزجاج في نوافذ المصارف و الحواجز التي تفصل </a:t>
            </a:r>
            <a:r>
              <a:rPr lang="ar-JO" dirty="0" smtClean="0"/>
              <a:t>زبائن المصارف </a:t>
            </a:r>
            <a:r>
              <a:rPr lang="ar-JO" dirty="0"/>
              <a:t>عن </a:t>
            </a:r>
            <a:r>
              <a:rPr lang="ar-JO" dirty="0" err="1"/>
              <a:t>موظفیھا</a:t>
            </a:r>
            <a:r>
              <a:rPr lang="ar-JO" dirty="0"/>
              <a:t>, المباني </a:t>
            </a:r>
            <a:r>
              <a:rPr lang="ar-JO" dirty="0" err="1"/>
              <a:t>المالیة</a:t>
            </a:r>
            <a:r>
              <a:rPr lang="ar-JO" dirty="0"/>
              <a:t>, مكاتب </a:t>
            </a:r>
            <a:r>
              <a:rPr lang="ar-JO" dirty="0" err="1"/>
              <a:t>البرید</a:t>
            </a:r>
            <a:r>
              <a:rPr lang="ar-JO" dirty="0"/>
              <a:t>, مراكز صرافة </a:t>
            </a:r>
            <a:r>
              <a:rPr lang="ar-JO" dirty="0" smtClean="0"/>
              <a:t>العملات و </a:t>
            </a:r>
            <a:r>
              <a:rPr lang="ar-JO" dirty="0"/>
              <a:t>في </a:t>
            </a:r>
            <a:r>
              <a:rPr lang="ar-JO" dirty="0" err="1"/>
              <a:t>السیارات</a:t>
            </a:r>
            <a:r>
              <a:rPr lang="ar-JO" dirty="0"/>
              <a:t> المصفحة.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211" y="2708920"/>
            <a:ext cx="4752528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180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1599</TotalTime>
  <Words>803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الزجاج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 البرق</dc:creator>
  <cp:lastModifiedBy>Maher</cp:lastModifiedBy>
  <cp:revision>12</cp:revision>
  <dcterms:created xsi:type="dcterms:W3CDTF">2020-06-26T13:09:18Z</dcterms:created>
  <dcterms:modified xsi:type="dcterms:W3CDTF">2020-07-21T18:54:35Z</dcterms:modified>
</cp:coreProperties>
</file>